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20"/>
  </p:notesMasterIdLst>
  <p:handoutMasterIdLst>
    <p:handoutMasterId r:id="rId21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8" r:id="rId18"/>
    <p:sldId id="261" r:id="rId19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326" autoAdjust="0"/>
  </p:normalViewPr>
  <p:slideViewPr>
    <p:cSldViewPr snapToGrid="0">
      <p:cViewPr varScale="1">
        <p:scale>
          <a:sx n="89" d="100"/>
          <a:sy n="89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09" y="4364303"/>
            <a:ext cx="351130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3337" y="365760"/>
            <a:ext cx="11252498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國有國法，家有家規。</a:t>
            </a:r>
            <a:endParaRPr lang="en-US" altLang="zh-TW" sz="48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我能做到哪些守規守法的行為？</a:t>
            </a:r>
            <a:endParaRPr lang="zh-HK" alt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書卷 (垂直) 2"/>
          <p:cNvSpPr/>
          <p:nvPr/>
        </p:nvSpPr>
        <p:spPr>
          <a:xfrm>
            <a:off x="193638" y="1828800"/>
            <a:ext cx="4001845" cy="4270786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書卷 (垂直) 3"/>
          <p:cNvSpPr/>
          <p:nvPr/>
        </p:nvSpPr>
        <p:spPr>
          <a:xfrm>
            <a:off x="4098663" y="2368475"/>
            <a:ext cx="4001845" cy="4270786"/>
          </a:xfrm>
          <a:prstGeom prst="verticalScroll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書卷 (垂直) 4"/>
          <p:cNvSpPr/>
          <p:nvPr/>
        </p:nvSpPr>
        <p:spPr>
          <a:xfrm>
            <a:off x="8100508" y="1828800"/>
            <a:ext cx="4001845" cy="4270786"/>
          </a:xfrm>
          <a:prstGeom prst="verticalScrol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19779" y="2560319"/>
            <a:ext cx="2554941" cy="328108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4804" y="3121509"/>
            <a:ext cx="2554941" cy="328108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32029" y="2560319"/>
            <a:ext cx="2554941" cy="328108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0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90" y="2645050"/>
            <a:ext cx="351130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勤勞</a:t>
            </a:r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守法．行出善良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透過在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日常生活中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多參與家中、學校及社會不同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勤奮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向上；建立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群體意識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，實踐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遵規守法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，自制自律，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TW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學生勤勞、守法的正確</a:t>
            </a:r>
            <a:r>
              <a:rPr lang="zh-TW" altLang="zh-TW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" y="658299"/>
            <a:ext cx="2783202" cy="29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02900" y="0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我能如何為不同人服務？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56216" y="1624404"/>
            <a:ext cx="3528508" cy="4744123"/>
          </a:xfrm>
          <a:prstGeom prst="roundRect">
            <a:avLst>
              <a:gd name="adj" fmla="val 13618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4334933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8013650" y="1624403"/>
            <a:ext cx="3528508" cy="4744123"/>
          </a:xfrm>
          <a:prstGeom prst="roundRect">
            <a:avLst>
              <a:gd name="adj" fmla="val 136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3566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家庭層面</a:t>
            </a:r>
            <a:endParaRPr lang="zh-TW" altLang="en-US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2283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學校層面</a:t>
            </a:r>
            <a:endParaRPr lang="zh-TW" altLang="en-US" sz="28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31000" y="1914861"/>
            <a:ext cx="2893807" cy="55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社會層面</a:t>
            </a:r>
            <a:endParaRPr lang="zh-TW" altLang="en-US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3566" y="2667895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30999" y="2712343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52282" y="2667894"/>
            <a:ext cx="2893807" cy="341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185</Words>
  <Application>Microsoft Office PowerPoint</Application>
  <PresentationFormat>寬螢幕</PresentationFormat>
  <Paragraphs>58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11</vt:i4>
      </vt:variant>
    </vt:vector>
  </HeadingPairs>
  <TitlesOfParts>
    <vt:vector size="25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勤勞守法．行出善良</vt:lpstr>
      <vt:lpstr>我今天要感恩的是 ……</vt:lpstr>
      <vt:lpstr>PowerPoint 簡報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67</cp:revision>
  <dcterms:created xsi:type="dcterms:W3CDTF">2019-07-24T02:11:37Z</dcterms:created>
  <dcterms:modified xsi:type="dcterms:W3CDTF">2023-06-30T09:03:20Z</dcterms:modified>
</cp:coreProperties>
</file>